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0" r:id="rId2"/>
    <p:sldId id="281" r:id="rId3"/>
    <p:sldId id="282" r:id="rId4"/>
    <p:sldId id="283" r:id="rId5"/>
    <p:sldId id="284" r:id="rId6"/>
    <p:sldId id="278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5" r:id="rId16"/>
    <p:sldId id="276" r:id="rId17"/>
    <p:sldId id="277" r:id="rId18"/>
    <p:sldId id="270" r:id="rId19"/>
    <p:sldId id="271" r:id="rId20"/>
    <p:sldId id="273" r:id="rId21"/>
    <p:sldId id="274" r:id="rId22"/>
    <p:sldId id="285" r:id="rId23"/>
    <p:sldId id="286" r:id="rId24"/>
    <p:sldId id="287" r:id="rId25"/>
    <p:sldId id="288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590" autoAdjust="0"/>
  </p:normalViewPr>
  <p:slideViewPr>
    <p:cSldViewPr>
      <p:cViewPr varScale="1">
        <p:scale>
          <a:sx n="67" d="100"/>
          <a:sy n="67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904C7-4232-492C-B953-F8482AB3FDD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F75D5-7F2F-4435-B2D2-B5A6B2CD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2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4524-B286-4F14-84DA-7BAD970D16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6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8DA-92DC-413E-8A01-41939B5A03E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C8B7-8F5E-4F00-9E29-FC315FB1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4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8DA-92DC-413E-8A01-41939B5A03E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C8B7-8F5E-4F00-9E29-FC315FB1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4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8DA-92DC-413E-8A01-41939B5A03E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C8B7-8F5E-4F00-9E29-FC315FB1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4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8DA-92DC-413E-8A01-41939B5A03E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C8B7-8F5E-4F00-9E29-FC315FB1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3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8DA-92DC-413E-8A01-41939B5A03E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C8B7-8F5E-4F00-9E29-FC315FB1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8DA-92DC-413E-8A01-41939B5A03E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C8B7-8F5E-4F00-9E29-FC315FB1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8DA-92DC-413E-8A01-41939B5A03E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C8B7-8F5E-4F00-9E29-FC315FB1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8DA-92DC-413E-8A01-41939B5A03E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C8B7-8F5E-4F00-9E29-FC315FB1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6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8DA-92DC-413E-8A01-41939B5A03E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C8B7-8F5E-4F00-9E29-FC315FB1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5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8DA-92DC-413E-8A01-41939B5A03E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C8B7-8F5E-4F00-9E29-FC315FB1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5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8DA-92DC-413E-8A01-41939B5A03E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C8B7-8F5E-4F00-9E29-FC315FB1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1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4A8DA-92DC-413E-8A01-41939B5A03E4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CC8B7-8F5E-4F00-9E29-FC315FB1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8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381000" y="1447800"/>
            <a:ext cx="8229600" cy="419100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Andalus" pitchFamily="18" charset="-78"/>
                <a:cs typeface="Andalus" pitchFamily="18" charset="-78"/>
              </a:rPr>
              <a:t>Assalamu</a:t>
            </a:r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5400" dirty="0" err="1" smtClean="0">
                <a:latin typeface="Andalus" pitchFamily="18" charset="-78"/>
                <a:cs typeface="Andalus" pitchFamily="18" charset="-78"/>
              </a:rPr>
              <a:t>Alikum</a:t>
            </a:r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5400" dirty="0" err="1" smtClean="0">
                <a:latin typeface="Andalus" pitchFamily="18" charset="-78"/>
                <a:cs typeface="Andalus" pitchFamily="18" charset="-78"/>
              </a:rPr>
              <a:t>Warahmatullah</a:t>
            </a:r>
            <a:endParaRPr lang="en-US" sz="5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15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 rot="19823173">
            <a:off x="2699816" y="789469"/>
            <a:ext cx="3321315" cy="914400"/>
          </a:xfrm>
          <a:prstGeom prst="wedgeRoundRectCallout">
            <a:avLst>
              <a:gd name="adj1" fmla="val -70832"/>
              <a:gd name="adj2" fmla="val -8767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I am going to a book shop.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ounded Rectangular Callout 4"/>
          <p:cNvSpPr/>
          <p:nvPr/>
        </p:nvSpPr>
        <p:spPr>
          <a:xfrm rot="19622294">
            <a:off x="2582540" y="3614534"/>
            <a:ext cx="3193388" cy="914400"/>
          </a:xfrm>
          <a:prstGeom prst="wedgeRoundRectCallout">
            <a:avLst>
              <a:gd name="adj1" fmla="val 101806"/>
              <a:gd name="adj2" fmla="val -9411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Do you want to buy any book?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76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438400" y="152400"/>
            <a:ext cx="5143500" cy="918883"/>
          </a:xfrm>
          <a:prstGeom prst="wedgeRoundRectCallout">
            <a:avLst>
              <a:gd name="adj1" fmla="val -48771"/>
              <a:gd name="adj2" fmla="val 150980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Yes, you are right. Very often I buy different kind of books.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743200" y="2667000"/>
            <a:ext cx="3920020" cy="914400"/>
          </a:xfrm>
          <a:prstGeom prst="wedgeRoundRectCallout">
            <a:avLst>
              <a:gd name="adj1" fmla="val 57582"/>
              <a:gd name="adj2" fmla="val -110016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Very often, but why?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45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362200" y="228600"/>
            <a:ext cx="5143500" cy="842683"/>
          </a:xfrm>
          <a:prstGeom prst="wedgeRoundRectCallout">
            <a:avLst>
              <a:gd name="adj1" fmla="val -50438"/>
              <a:gd name="adj2" fmla="val 197948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I like to read book very much.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590800" y="3200400"/>
            <a:ext cx="3962400" cy="914400"/>
          </a:xfrm>
          <a:prstGeom prst="wedgeRoundRectCallout">
            <a:avLst>
              <a:gd name="adj1" fmla="val 65859"/>
              <a:gd name="adj2" fmla="val -161857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Is it your hobby?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09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819400" y="423303"/>
            <a:ext cx="4114800" cy="914400"/>
          </a:xfrm>
          <a:prstGeom prst="wedgeRoundRectCallout">
            <a:avLst>
              <a:gd name="adj1" fmla="val -62452"/>
              <a:gd name="adj2" fmla="val 159651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Yes, it is my hobby.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057400" y="3390900"/>
            <a:ext cx="5029200" cy="914400"/>
          </a:xfrm>
          <a:prstGeom prst="wedgeRoundRectCallout">
            <a:avLst>
              <a:gd name="adj1" fmla="val 44727"/>
              <a:gd name="adj2" fmla="val -164983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Why is reading your hobby?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590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05000" y="152401"/>
            <a:ext cx="5715000" cy="914400"/>
          </a:xfrm>
          <a:prstGeom prst="wedgeRoundRectCallout">
            <a:avLst>
              <a:gd name="adj1" fmla="val -44151"/>
              <a:gd name="adj2" fmla="val 186525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I always find interest reading books as I can know many new things.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286000" y="3352800"/>
            <a:ext cx="4648200" cy="990600"/>
          </a:xfrm>
          <a:prstGeom prst="wedgeRoundRectCallout">
            <a:avLst>
              <a:gd name="adj1" fmla="val 52261"/>
              <a:gd name="adj2" fmla="val -142795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You have told the truth. It is undoubtedly a good hobby.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776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971800" y="461683"/>
            <a:ext cx="3429000" cy="914400"/>
          </a:xfrm>
          <a:prstGeom prst="wedgeRoundRectCallout">
            <a:avLst>
              <a:gd name="adj1" fmla="val -69743"/>
              <a:gd name="adj2" fmla="val 151838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I think so.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457450" y="2857500"/>
            <a:ext cx="3962400" cy="1143000"/>
          </a:xfrm>
          <a:prstGeom prst="wedgeRoundRectCallout">
            <a:avLst>
              <a:gd name="adj1" fmla="val 68383"/>
              <a:gd name="adj2" fmla="val -110295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Which book will you buy today?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18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476500" y="152400"/>
            <a:ext cx="4191000" cy="914400"/>
          </a:xfrm>
          <a:prstGeom prst="wedgeRoundRectCallout">
            <a:avLst>
              <a:gd name="adj1" fmla="val -55160"/>
              <a:gd name="adj2" fmla="val 108088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 will buy ‘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Biswanabi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’ by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Golam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Mostafa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765014" y="3657600"/>
            <a:ext cx="3556819" cy="914400"/>
          </a:xfrm>
          <a:prstGeom prst="wedgeRoundRectCallout">
            <a:avLst>
              <a:gd name="adj1" fmla="val 71767"/>
              <a:gd name="adj2" fmla="val -268107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What is the characteristic of this book?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7" b="6714"/>
          <a:stretch/>
        </p:blipFill>
        <p:spPr>
          <a:xfrm>
            <a:off x="4077435" y="1066800"/>
            <a:ext cx="1561366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514601" y="533400"/>
            <a:ext cx="4572000" cy="1119187"/>
          </a:xfrm>
          <a:prstGeom prst="wedgeRoundRectCallout">
            <a:avLst>
              <a:gd name="adj1" fmla="val -55160"/>
              <a:gd name="adj2" fmla="val 108088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 heard from one of my teachers that it is the best book to know our prophet and Islam at a glance.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048001" y="2819400"/>
            <a:ext cx="3505200" cy="914400"/>
          </a:xfrm>
          <a:prstGeom prst="wedgeRoundRectCallout">
            <a:avLst>
              <a:gd name="adj1" fmla="val 61908"/>
              <a:gd name="adj2" fmla="val -114983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O I see.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69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678906" y="104775"/>
            <a:ext cx="3786188" cy="914400"/>
          </a:xfrm>
          <a:prstGeom prst="wedgeRoundRectCallout">
            <a:avLst>
              <a:gd name="adj1" fmla="val -52701"/>
              <a:gd name="adj2" fmla="val 106525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But now tell me what is your hobby?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764631" y="2667000"/>
            <a:ext cx="3733800" cy="1066800"/>
          </a:xfrm>
          <a:prstGeom prst="wedgeRoundRectCallout">
            <a:avLst>
              <a:gd name="adj1" fmla="val 63813"/>
              <a:gd name="adj2" fmla="val -152929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My hobby is travelling.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476500" y="609600"/>
            <a:ext cx="4191000" cy="1066801"/>
          </a:xfrm>
          <a:prstGeom prst="wedgeRoundRectCallout">
            <a:avLst>
              <a:gd name="adj1" fmla="val -55160"/>
              <a:gd name="adj2" fmla="val 108088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Do you feel interest in travelling?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905000" y="3276600"/>
            <a:ext cx="4876800" cy="1524000"/>
          </a:xfrm>
          <a:prstGeom prst="wedgeRoundRectCallout">
            <a:avLst>
              <a:gd name="adj1" fmla="val 55424"/>
              <a:gd name="adj2" fmla="val -119045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Yes, it is very interesting to me because I can achieve practical knowledge by travelling.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47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800601"/>
            <a:ext cx="4447594" cy="2009061"/>
          </a:xfrm>
          <a:prstGeom prst="roundRect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Senior Lecturer</a:t>
            </a:r>
          </a:p>
          <a:p>
            <a:r>
              <a:rPr lang="en-US" sz="2800" b="1" dirty="0">
                <a:latin typeface="Book Antiqua" pitchFamily="18" charset="0"/>
              </a:rPr>
              <a:t>Department of English</a:t>
            </a:r>
          </a:p>
          <a:p>
            <a:r>
              <a:rPr lang="en-US" sz="2800" b="1" dirty="0">
                <a:latin typeface="Book Antiqua" pitchFamily="18" charset="0"/>
              </a:rPr>
              <a:t>Cambrian School &amp; College</a:t>
            </a:r>
            <a:r>
              <a:rPr lang="bn-BD" sz="2800" b="1" dirty="0">
                <a:latin typeface="Book Antiqua" pitchFamily="18" charset="0"/>
              </a:rPr>
              <a:t>,</a:t>
            </a:r>
            <a:r>
              <a:rPr lang="en-US" sz="2800" b="1" dirty="0">
                <a:latin typeface="Book Antiqua" pitchFamily="18" charset="0"/>
              </a:rPr>
              <a:t>Dhaka,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05266" y="4833257"/>
            <a:ext cx="3881534" cy="1932861"/>
          </a:xfrm>
          <a:prstGeom prst="roundRect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Class-Eight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English 1</a:t>
            </a:r>
            <a:r>
              <a:rPr lang="en-US" sz="2800" b="1" baseline="30000" dirty="0">
                <a:solidFill>
                  <a:schemeClr val="bg1"/>
                </a:solidFill>
                <a:latin typeface="Book Antiqua" pitchFamily="18" charset="0"/>
              </a:rPr>
              <a:t>st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Paper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924800" cy="4233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82385" y="304802"/>
            <a:ext cx="7924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Md</a:t>
            </a:r>
            <a:r>
              <a:rPr lang="en-US" sz="4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Hasan</a:t>
            </a:r>
            <a:r>
              <a:rPr lang="en-US" sz="4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Hafizur</a:t>
            </a:r>
            <a:r>
              <a:rPr lang="en-US" sz="4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Rahman</a:t>
            </a:r>
            <a:endParaRPr lang="en-US" sz="4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24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362200" y="609600"/>
            <a:ext cx="4724400" cy="1071283"/>
          </a:xfrm>
          <a:prstGeom prst="wedgeRoundRectCallout">
            <a:avLst>
              <a:gd name="adj1" fmla="val -51531"/>
              <a:gd name="adj2" fmla="val 118757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When do you take travel?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705100" y="3048000"/>
            <a:ext cx="3733800" cy="1066800"/>
          </a:xfrm>
          <a:prstGeom prst="wedgeRoundRectCallout">
            <a:avLst>
              <a:gd name="adj1" fmla="val 69553"/>
              <a:gd name="adj2" fmla="val -137527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Whenever I get opportunity.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216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r="203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057400" y="366153"/>
            <a:ext cx="4724400" cy="914400"/>
          </a:xfrm>
          <a:prstGeom prst="wedgeRoundRectCallout">
            <a:avLst>
              <a:gd name="adj1" fmla="val -46995"/>
              <a:gd name="adj2" fmla="val 175276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Thank you for sharing your hobby.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362200" y="2971800"/>
            <a:ext cx="3657600" cy="914400"/>
          </a:xfrm>
          <a:prstGeom prst="wedgeRoundRectCallout">
            <a:avLst>
              <a:gd name="adj1" fmla="val 65288"/>
              <a:gd name="adj2" fmla="val -107170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Thank you also.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28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nual Operation 7"/>
          <p:cNvSpPr/>
          <p:nvPr/>
        </p:nvSpPr>
        <p:spPr>
          <a:xfrm>
            <a:off x="1205854" y="1676402"/>
            <a:ext cx="6795146" cy="1208833"/>
          </a:xfrm>
          <a:prstGeom prst="flowChartManualOperation">
            <a:avLst/>
          </a:prstGeom>
          <a:ln w="1270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ndalus" pitchFamily="18" charset="-78"/>
                <a:cs typeface="Andalus" pitchFamily="18" charset="-78"/>
              </a:rPr>
              <a:t>Pair Work</a:t>
            </a:r>
          </a:p>
        </p:txBody>
      </p:sp>
      <p:sp>
        <p:nvSpPr>
          <p:cNvPr id="9" name="Trapezoid 8"/>
          <p:cNvSpPr/>
          <p:nvPr/>
        </p:nvSpPr>
        <p:spPr>
          <a:xfrm>
            <a:off x="685800" y="2971800"/>
            <a:ext cx="7848600" cy="3200400"/>
          </a:xfrm>
          <a:prstGeom prst="trapezoid">
            <a:avLst>
              <a:gd name="adj" fmla="val 59984"/>
            </a:avLst>
          </a:prstGeom>
          <a:ln w="127000" cap="sq" cmpd="dbl">
            <a:solidFill>
              <a:schemeClr val="tx1"/>
            </a:solidFill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ndalus" pitchFamily="18" charset="-78"/>
                <a:cs typeface="Andalus" pitchFamily="18" charset="-78"/>
              </a:rPr>
              <a:t>Every single pair is suggested</a:t>
            </a:r>
          </a:p>
          <a:p>
            <a:pPr algn="ctr"/>
            <a:r>
              <a:rPr lang="en-US" sz="2800" b="1" dirty="0">
                <a:latin typeface="Andalus" pitchFamily="18" charset="-78"/>
                <a:cs typeface="Andalus" pitchFamily="18" charset="-78"/>
              </a:rPr>
              <a:t>to write a dialogue on,</a:t>
            </a:r>
          </a:p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“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Hobbies”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7323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640" y="1371600"/>
            <a:ext cx="8077200" cy="748963"/>
          </a:xfrm>
          <a:prstGeom prst="trapezoid">
            <a:avLst>
              <a:gd name="adj" fmla="val 100774"/>
            </a:avLst>
          </a:prstGeom>
          <a:ln w="1524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Evaluation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961" y="2216140"/>
            <a:ext cx="8234359" cy="3693319"/>
          </a:xfrm>
          <a:prstGeom prst="rect">
            <a:avLst/>
          </a:prstGeom>
          <a:ln w="136525" cap="sq" cmpd="dbl">
            <a:solidFill>
              <a:schemeClr val="tx1"/>
            </a:solidFill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400" b="1" dirty="0">
              <a:latin typeface="Book Antiqua" pitchFamily="18" charset="0"/>
            </a:endParaRPr>
          </a:p>
          <a:p>
            <a:pPr algn="just"/>
            <a:r>
              <a:rPr lang="en-US" sz="3600" b="1" dirty="0">
                <a:latin typeface="Book Antiqua" pitchFamily="18" charset="0"/>
              </a:rPr>
              <a:t>Answer the following questions-</a:t>
            </a:r>
          </a:p>
          <a:p>
            <a:pPr algn="just"/>
            <a:endParaRPr lang="en-US" sz="600" b="1" dirty="0">
              <a:latin typeface="Book Antiqua" pitchFamily="18" charset="0"/>
            </a:endParaRPr>
          </a:p>
          <a:p>
            <a:pPr algn="just"/>
            <a:r>
              <a:rPr lang="en-US" sz="3600" b="1" dirty="0" smtClean="0">
                <a:latin typeface="Book Antiqua" pitchFamily="18" charset="0"/>
              </a:rPr>
              <a:t>What is your hobby?</a:t>
            </a:r>
            <a:endParaRPr lang="en-US" sz="3600" b="1" dirty="0">
              <a:latin typeface="Book Antiqua" pitchFamily="18" charset="0"/>
            </a:endParaRPr>
          </a:p>
          <a:p>
            <a:pPr algn="just"/>
            <a:r>
              <a:rPr lang="en-US" sz="3600" b="1" dirty="0" smtClean="0">
                <a:latin typeface="Book Antiqua" pitchFamily="18" charset="0"/>
              </a:rPr>
              <a:t>Why do you choose it?</a:t>
            </a:r>
            <a:endParaRPr lang="en-US" sz="3600" b="1" dirty="0">
              <a:latin typeface="Book Antiqua" pitchFamily="18" charset="0"/>
            </a:endParaRPr>
          </a:p>
          <a:p>
            <a:pPr algn="just"/>
            <a:r>
              <a:rPr lang="en-US" sz="3600" b="1" dirty="0" smtClean="0">
                <a:latin typeface="Book Antiqua" pitchFamily="18" charset="0"/>
              </a:rPr>
              <a:t>What is the benefit of reading books?</a:t>
            </a:r>
            <a:endParaRPr lang="en-US" sz="3600" b="1" dirty="0">
              <a:latin typeface="Book Antiqua" pitchFamily="18" charset="0"/>
            </a:endParaRPr>
          </a:p>
          <a:p>
            <a:pPr algn="just"/>
            <a:r>
              <a:rPr lang="en-US" sz="3600" b="1" dirty="0" smtClean="0">
                <a:latin typeface="Book Antiqua" pitchFamily="18" charset="0"/>
              </a:rPr>
              <a:t>How is travelling beneficial for us?</a:t>
            </a:r>
            <a:endParaRPr lang="en-US" sz="3600" b="1" dirty="0">
              <a:latin typeface="Book Antiqua" pitchFamily="18" charset="0"/>
            </a:endParaRPr>
          </a:p>
          <a:p>
            <a:pPr algn="just"/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4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8004" y="3124200"/>
            <a:ext cx="6651381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Write </a:t>
            </a:r>
            <a:r>
              <a:rPr lang="en-US" sz="4400" b="1" dirty="0">
                <a:solidFill>
                  <a:schemeClr val="tx1"/>
                </a:solidFill>
                <a:latin typeface="Book Antiqua" pitchFamily="18" charset="0"/>
              </a:rPr>
              <a:t>a dialogue with your friend about 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“</a:t>
            </a:r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Hobbies</a:t>
            </a:r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”</a:t>
            </a:r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Trapezoid 1"/>
          <p:cNvSpPr/>
          <p:nvPr/>
        </p:nvSpPr>
        <p:spPr>
          <a:xfrm>
            <a:off x="762000" y="970128"/>
            <a:ext cx="7772400" cy="2286000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52033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3407391"/>
            <a:ext cx="8229600" cy="2819400"/>
          </a:xfrm>
          <a:prstGeom prst="roundRect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Book Antiqua" pitchFamily="18" charset="0"/>
              </a:rPr>
              <a:t>“Reading gives a man theatrical knowledge but travelling gives </a:t>
            </a:r>
          </a:p>
          <a:p>
            <a:pPr algn="ctr"/>
            <a:r>
              <a:rPr lang="en-US" sz="3600" dirty="0" smtClean="0">
                <a:latin typeface="Book Antiqua" pitchFamily="18" charset="0"/>
              </a:rPr>
              <a:t>a man practical knowledge”</a:t>
            </a:r>
            <a:endParaRPr lang="en-US" sz="3600" dirty="0">
              <a:latin typeface="Book Antiqua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000250" y="533400"/>
            <a:ext cx="5200650" cy="2895600"/>
          </a:xfrm>
          <a:prstGeom prst="cloud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Book Antiqua" pitchFamily="18" charset="0"/>
              </a:rPr>
              <a:t>Verse Universal</a:t>
            </a:r>
          </a:p>
        </p:txBody>
      </p:sp>
    </p:spTree>
    <p:extLst>
      <p:ext uri="{BB962C8B-B14F-4D97-AF65-F5344CB8AC3E}">
        <p14:creationId xmlns:p14="http://schemas.microsoft.com/office/powerpoint/2010/main" val="173527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381000" y="228600"/>
            <a:ext cx="8229600" cy="6477000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Book Antiqua" pitchFamily="18" charset="0"/>
              </a:rPr>
              <a:t>Alallahu</a:t>
            </a:r>
            <a:r>
              <a:rPr lang="en-US" sz="3600" dirty="0" smtClean="0">
                <a:latin typeface="Book Antiqua" pitchFamily="18" charset="0"/>
              </a:rPr>
              <a:t> </a:t>
            </a:r>
            <a:r>
              <a:rPr lang="en-US" sz="3600" dirty="0" err="1" smtClean="0">
                <a:latin typeface="Book Antiqua" pitchFamily="18" charset="0"/>
              </a:rPr>
              <a:t>Khairan</a:t>
            </a:r>
            <a:r>
              <a:rPr lang="en-US" sz="3600" dirty="0" smtClean="0">
                <a:latin typeface="Book Antiqua" pitchFamily="18" charset="0"/>
              </a:rPr>
              <a:t> </a:t>
            </a:r>
            <a:r>
              <a:rPr lang="en-US" sz="3600" dirty="0" err="1" smtClean="0">
                <a:latin typeface="Book Antiqua" pitchFamily="18" charset="0"/>
              </a:rPr>
              <a:t>Hafezan</a:t>
            </a:r>
            <a:r>
              <a:rPr lang="en-US" sz="3600" dirty="0" smtClean="0">
                <a:latin typeface="Book Antiqua" pitchFamily="18" charset="0"/>
              </a:rPr>
              <a:t> </a:t>
            </a:r>
            <a:r>
              <a:rPr lang="en-US" sz="3600" dirty="0" err="1" smtClean="0">
                <a:latin typeface="Book Antiqua" pitchFamily="18" charset="0"/>
              </a:rPr>
              <a:t>wahua</a:t>
            </a:r>
            <a:r>
              <a:rPr lang="en-US" sz="3600" dirty="0" smtClean="0">
                <a:latin typeface="Book Antiqua" pitchFamily="18" charset="0"/>
              </a:rPr>
              <a:t> </a:t>
            </a:r>
            <a:r>
              <a:rPr lang="en-US" sz="3600" dirty="0" err="1" smtClean="0">
                <a:latin typeface="Book Antiqua" pitchFamily="18" charset="0"/>
              </a:rPr>
              <a:t>Arhamur</a:t>
            </a:r>
            <a:r>
              <a:rPr lang="en-US" sz="3600" dirty="0" smtClean="0">
                <a:latin typeface="Book Antiqua" pitchFamily="18" charset="0"/>
              </a:rPr>
              <a:t> </a:t>
            </a:r>
            <a:r>
              <a:rPr lang="en-US" sz="3600" dirty="0" err="1" smtClean="0">
                <a:latin typeface="Book Antiqua" pitchFamily="18" charset="0"/>
              </a:rPr>
              <a:t>Rahimin</a:t>
            </a:r>
            <a:endParaRPr lang="en-US" sz="3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7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9"/>
          <a:stretch/>
        </p:blipFill>
        <p:spPr>
          <a:xfrm>
            <a:off x="76200" y="0"/>
            <a:ext cx="9067800" cy="6885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33600" y="1524000"/>
            <a:ext cx="4876800" cy="3429000"/>
          </a:xfrm>
          <a:prstGeom prst="ellipse">
            <a:avLst/>
          </a:prstGeom>
          <a:ln w="136525" cmpd="dbl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Hobbies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977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0" y="665472"/>
            <a:ext cx="6000750" cy="2466915"/>
          </a:xfrm>
          <a:prstGeom prst="ellipse">
            <a:avLst/>
          </a:prstGeom>
          <a:ln w="127000" cmpd="dbl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Book Antiqua" pitchFamily="18" charset="0"/>
              </a:rPr>
              <a:t>Our Today’s Lesson is-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367105"/>
            <a:ext cx="8839200" cy="1792367"/>
          </a:xfrm>
          <a:prstGeom prst="ribbon">
            <a:avLst>
              <a:gd name="adj1" fmla="val 33333"/>
              <a:gd name="adj2" fmla="val 74426"/>
            </a:avLst>
          </a:prstGeom>
          <a:ln w="127000" cap="sq" cmpd="dbl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 Antiqua" pitchFamily="18" charset="0"/>
              </a:rPr>
              <a:t>A dialogue on</a:t>
            </a:r>
          </a:p>
          <a:p>
            <a:pPr algn="ctr"/>
            <a:r>
              <a:rPr lang="en-US" sz="3600" b="1" dirty="0" smtClean="0">
                <a:latin typeface="Book Antiqua" pitchFamily="18" charset="0"/>
              </a:rPr>
              <a:t>“Hobbies”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9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457200"/>
            <a:ext cx="5429250" cy="16764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ndalus" pitchFamily="18" charset="-78"/>
                <a:cs typeface="Andalus" pitchFamily="18" charset="-78"/>
              </a:rPr>
              <a:t>Learning outcomes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14400" y="2133600"/>
            <a:ext cx="7315200" cy="4114800"/>
          </a:xfrm>
          <a:prstGeom prst="roundRect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Andalus" pitchFamily="18" charset="-78"/>
                <a:cs typeface="Andalus" pitchFamily="18" charset="-78"/>
              </a:rPr>
              <a:t>After we have studied this lesson we will be able to-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exchange greetings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ask and answer questions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achieve inspiration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write a dialogue.</a:t>
            </a:r>
          </a:p>
        </p:txBody>
      </p:sp>
    </p:spTree>
    <p:extLst>
      <p:ext uri="{BB962C8B-B14F-4D97-AF65-F5344CB8AC3E}">
        <p14:creationId xmlns:p14="http://schemas.microsoft.com/office/powerpoint/2010/main" val="28477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3" t="4445" r="35079"/>
          <a:stretch/>
        </p:blipFill>
        <p:spPr>
          <a:xfrm>
            <a:off x="5029200" y="304800"/>
            <a:ext cx="3276600" cy="6134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t="10695" r="35938"/>
          <a:stretch/>
        </p:blipFill>
        <p:spPr>
          <a:xfrm>
            <a:off x="685800" y="304800"/>
            <a:ext cx="3581400" cy="6124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4114800"/>
            <a:ext cx="236220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Sharmin</a:t>
            </a:r>
            <a:endParaRPr lang="en-US" sz="40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4219575"/>
            <a:ext cx="236220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Shahida</a:t>
            </a:r>
            <a:endParaRPr lang="en-US" sz="40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67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r="203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686050" y="499783"/>
            <a:ext cx="3714750" cy="914400"/>
          </a:xfrm>
          <a:prstGeom prst="wedgeRoundRectCallout">
            <a:avLst>
              <a:gd name="adj1" fmla="val -60417"/>
              <a:gd name="adj2" fmla="val 150275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Assalamu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Alaikum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362200" y="3124200"/>
            <a:ext cx="3657600" cy="914400"/>
          </a:xfrm>
          <a:prstGeom prst="wedgeRoundRectCallout">
            <a:avLst>
              <a:gd name="adj1" fmla="val 64897"/>
              <a:gd name="adj2" fmla="val -127482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Walaikum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 smtClean="0">
                <a:latin typeface="Andalus" pitchFamily="18" charset="-78"/>
                <a:cs typeface="Andalus" pitchFamily="18" charset="-78"/>
              </a:rPr>
              <a:t>Assalam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21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86000" y="461683"/>
            <a:ext cx="5143500" cy="914400"/>
          </a:xfrm>
          <a:prstGeom prst="wedgeRoundRectCallout">
            <a:avLst>
              <a:gd name="adj1" fmla="val -49883"/>
              <a:gd name="adj2" fmla="val 147150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How do you do my friend?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362200" y="2819400"/>
            <a:ext cx="4572000" cy="914400"/>
          </a:xfrm>
          <a:prstGeom prst="wedgeRoundRectCallout">
            <a:avLst>
              <a:gd name="adj1" fmla="val 53022"/>
              <a:gd name="adj2" fmla="val -116545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Alhamdulillah, and you?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007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200400" y="461683"/>
            <a:ext cx="3048000" cy="914400"/>
          </a:xfrm>
          <a:prstGeom prst="wedgeRoundRectCallout">
            <a:avLst>
              <a:gd name="adj1" fmla="val -77660"/>
              <a:gd name="adj2" fmla="val 153401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Also well.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362200" y="2819400"/>
            <a:ext cx="4267200" cy="1066800"/>
          </a:xfrm>
          <a:prstGeom prst="wedgeRoundRectCallout">
            <a:avLst>
              <a:gd name="adj1" fmla="val 52621"/>
              <a:gd name="adj2" fmla="val -105608"/>
              <a:gd name="adj3" fmla="val 1666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Where are you going now?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4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377</Words>
  <Application>Microsoft Office PowerPoint</Application>
  <PresentationFormat>On-screen Show (4:3)</PresentationFormat>
  <Paragraphs>71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25</cp:revision>
  <dcterms:created xsi:type="dcterms:W3CDTF">2014-06-16T23:57:49Z</dcterms:created>
  <dcterms:modified xsi:type="dcterms:W3CDTF">2014-06-19T07:42:49Z</dcterms:modified>
</cp:coreProperties>
</file>